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599" r:id="rId1"/>
    <p:sldMasterId id="2147487602" r:id="rId2"/>
    <p:sldMasterId id="2147487667" r:id="rId3"/>
  </p:sldMasterIdLst>
  <p:notesMasterIdLst>
    <p:notesMasterId r:id="rId6"/>
  </p:notesMasterIdLst>
  <p:handoutMasterIdLst>
    <p:handoutMasterId r:id="rId7"/>
  </p:handoutMasterIdLst>
  <p:sldIdLst>
    <p:sldId id="581" r:id="rId4"/>
    <p:sldId id="639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2438" indent="47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06463" indent="79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62075" indent="95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16100" indent="12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D28"/>
    <a:srgbClr val="178014"/>
    <a:srgbClr val="85070D"/>
    <a:srgbClr val="33620A"/>
    <a:srgbClr val="425B3F"/>
    <a:srgbClr val="647E4C"/>
    <a:srgbClr val="631D69"/>
    <a:srgbClr val="742482"/>
    <a:srgbClr val="792480"/>
    <a:srgbClr val="621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20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AD713-E556-F146-9326-04BD2BE9E328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B3A6B-03BE-5145-A4A2-D0A54EECB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15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3ECD7B72-E9E6-EB43-BB5D-3CB87C608906}" type="datetimeFigureOut">
              <a:rPr lang="en-US"/>
              <a:pPr>
                <a:defRPr/>
              </a:pPr>
              <a:t>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B865235F-9C8B-2F45-A279-4CFDC0C49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70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24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064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620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161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72324" algn="l" defTabSz="908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6787" algn="l" defTabSz="908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1258" algn="l" defTabSz="908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5719" algn="l" defTabSz="908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18EF9D-F314-4C42-9B5D-E7AF8894BAC3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 Présentation - cor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13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lideshow p1.jp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3"/>
          <a:stretch>
            <a:fillRect/>
          </a:stretch>
        </p:blipFill>
        <p:spPr bwMode="auto">
          <a:xfrm>
            <a:off x="0" y="687388"/>
            <a:ext cx="9155113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8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79960" tIns="39982" rIns="79960" bIns="39982"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r" defTabSz="798244" eaLnBrk="1" hangingPunct="1">
              <a:defRPr/>
            </a:pPr>
            <a:fld id="{36241A39-01E5-C949-8444-8BCE05694D7E}" type="slidenum">
              <a:rPr lang="en-ZA" sz="1100" smtClean="0">
                <a:solidFill>
                  <a:srgbClr val="898989"/>
                </a:solidFill>
              </a:rPr>
              <a:pPr algn="r" defTabSz="798244" eaLnBrk="1" hangingPunct="1">
                <a:defRPr/>
              </a:pPr>
              <a:t>‹#›</a:t>
            </a:fld>
            <a:endParaRPr lang="en-ZA" sz="1100" smtClean="0">
              <a:solidFill>
                <a:srgbClr val="898989"/>
              </a:solidFill>
            </a:endParaRP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53975"/>
            <a:ext cx="33258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220" y="1665236"/>
            <a:ext cx="7772401" cy="1175968"/>
          </a:xfrm>
        </p:spPr>
        <p:txBody>
          <a:bodyPr anchor="t"/>
          <a:lstStyle>
            <a:lvl1pPr algn="l">
              <a:defRPr sz="35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206" y="3082319"/>
            <a:ext cx="7792415" cy="653081"/>
          </a:xfrm>
        </p:spPr>
        <p:txBody>
          <a:bodyPr/>
          <a:lstStyle>
            <a:lvl1pPr marL="0" indent="0" algn="l">
              <a:buNone/>
              <a:defRPr sz="2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99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99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99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9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98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9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98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2013/08/01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TUT Branding</a:t>
            </a:r>
          </a:p>
        </p:txBody>
      </p:sp>
    </p:spTree>
    <p:extLst>
      <p:ext uri="{BB962C8B-B14F-4D97-AF65-F5344CB8AC3E}">
        <p14:creationId xmlns:p14="http://schemas.microsoft.com/office/powerpoint/2010/main" val="67228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597209" y="1423619"/>
            <a:ext cx="8100287" cy="114324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ZA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97207" y="3082332"/>
            <a:ext cx="8091052" cy="3089727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798244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7C32B7-5D79-9744-9AA6-160B72419C12}" type="datetime1">
              <a:rPr lang="en-ZA"/>
              <a:pPr>
                <a:defRPr/>
              </a:pPr>
              <a:t>2016/02/08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6875CC6-D884-6A4F-9439-D77BD07938E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605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597209" y="1423619"/>
            <a:ext cx="8100287" cy="114324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ZA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97207" y="3082325"/>
            <a:ext cx="8091052" cy="2959105"/>
          </a:xfrm>
        </p:spPr>
        <p:txBody>
          <a:bodyPr/>
          <a:lstStyle>
            <a:lvl1pPr marL="0" indent="0">
              <a:buNone/>
              <a:defRPr sz="2200"/>
            </a:lvl1pPr>
            <a:lvl2pPr marL="399815" indent="0">
              <a:buNone/>
              <a:defRPr sz="2200"/>
            </a:lvl2pPr>
            <a:lvl3pPr marL="799627" indent="0">
              <a:buNone/>
              <a:defRPr sz="2200"/>
            </a:lvl3pPr>
            <a:lvl4pPr marL="1199452" indent="0">
              <a:buNone/>
              <a:defRPr sz="2200"/>
            </a:lvl4pPr>
            <a:lvl5pPr marL="1599269" indent="0">
              <a:buNone/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798244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7CC83F2-484D-6A49-A144-2D40FFD5E141}" type="datetime1">
              <a:rPr lang="en-ZA"/>
              <a:pPr>
                <a:defRPr/>
              </a:pPr>
              <a:t>2016/02/08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E7F48A7-36CE-5643-84B5-6543B89F0FB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785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10" y="1423619"/>
            <a:ext cx="8038712" cy="11432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7207" y="3082320"/>
            <a:ext cx="3864572" cy="313491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3082320"/>
            <a:ext cx="3987720" cy="313491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798244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D0FC5A4-DF3B-0340-9C7C-64902762415B}" type="datetime1">
              <a:rPr lang="en-ZA"/>
              <a:pPr>
                <a:defRPr/>
              </a:pPr>
              <a:t>2016/02/08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98BD1CB-7BE5-9140-93F8-8BE8D20E7A0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015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597209" y="1423619"/>
            <a:ext cx="8100287" cy="114324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ZA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97207" y="2645285"/>
            <a:ext cx="8091052" cy="3089727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798244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6183518-6749-9C49-8D06-8AEEA7EFA4BF}" type="datetime1">
              <a:rPr lang="en-ZA"/>
              <a:pPr>
                <a:defRPr/>
              </a:pPr>
              <a:t>2016/02/08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57ACC35-6544-FF4A-A9A7-6B45A788E9C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237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798244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1549BD0-414E-E040-B52B-E9D4AF06259E}" type="datetime1">
              <a:rPr lang="en-ZA"/>
              <a:pPr>
                <a:defRPr/>
              </a:pPr>
              <a:t>2016/02/08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2F498B1-35F0-D144-8110-C7CEF43C048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367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 Présentation - cor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95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0" descr="b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"/>
            <a:ext cx="9144000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re 1"/>
          <p:cNvSpPr txBox="1">
            <a:spLocks/>
          </p:cNvSpPr>
          <p:nvPr/>
        </p:nvSpPr>
        <p:spPr bwMode="auto">
          <a:xfrm>
            <a:off x="458788" y="107950"/>
            <a:ext cx="82296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fr-FR" sz="2200" b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9940" name="Picture 10" descr="b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5038"/>
            <a:ext cx="9144000" cy="1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Image 7" descr="mecachromeCodeCouleurM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126163"/>
            <a:ext cx="3455988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ZoneTexte 8"/>
          <p:cNvSpPr txBox="1">
            <a:spLocks noChangeArrowheads="1"/>
          </p:cNvSpPr>
          <p:nvPr/>
        </p:nvSpPr>
        <p:spPr bwMode="auto">
          <a:xfrm>
            <a:off x="8567738" y="6457950"/>
            <a:ext cx="46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D154908E-BCF6-0D47-8C57-94F9F205103C}" type="slidenum">
              <a:rPr lang="fr-FR" sz="1000" smtClean="0">
                <a:solidFill>
                  <a:prstClr val="black"/>
                </a:solidFill>
              </a:rPr>
              <a:pPr eaLnBrk="1" hangingPunct="1">
                <a:defRPr/>
              </a:pPr>
              <a:t>‹#›</a:t>
            </a:fld>
            <a:endParaRPr lang="fr-FR" sz="1000" smtClean="0">
              <a:solidFill>
                <a:prstClr val="black"/>
              </a:solidFill>
            </a:endParaRPr>
          </a:p>
          <a:p>
            <a:pPr eaLnBrk="1" hangingPunct="1">
              <a:defRPr/>
            </a:pPr>
            <a:endParaRPr lang="fr-FR" sz="1000" smtClean="0">
              <a:solidFill>
                <a:prstClr val="black"/>
              </a:solidFill>
            </a:endParaRPr>
          </a:p>
        </p:txBody>
      </p:sp>
      <p:pic>
        <p:nvPicPr>
          <p:cNvPr id="39943" name="Image 10" descr="mecachrom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137275"/>
            <a:ext cx="3454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39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0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Slideshow p2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1"/>
          <a:stretch>
            <a:fillRect/>
          </a:stretch>
        </p:blipFill>
        <p:spPr bwMode="auto">
          <a:xfrm>
            <a:off x="0" y="1239838"/>
            <a:ext cx="9134475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96900" y="1423988"/>
            <a:ext cx="8101013" cy="1143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9960" tIns="39982" rIns="79960" bIns="399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ZA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6900" y="2776538"/>
            <a:ext cx="805497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9960" tIns="39982" rIns="79960" bIns="399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79960" tIns="39982" rIns="79960" bIns="39982" rtlCol="0" anchor="ctr"/>
          <a:lstStyle>
            <a:lvl1pPr algn="l" defTabSz="799615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ZA"/>
              <a:t>2013/08/01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79960" tIns="39982" rIns="79960" bIns="39982" rtlCol="0" anchor="ctr"/>
          <a:lstStyle>
            <a:lvl1pPr algn="ctr" defTabSz="799615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ZA"/>
              <a:t>Branding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9960" tIns="39982" rIns="79960" bIns="39982" numCol="1" anchor="ctr" anchorCtr="0" compatLnSpc="1">
            <a:prstTxWarp prst="textNoShape">
              <a:avLst/>
            </a:prstTxWarp>
          </a:bodyPr>
          <a:lstStyle>
            <a:lvl1pPr algn="r" defTabSz="798244">
              <a:defRPr sz="11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E1F6B98-E577-0C49-BA69-2D387CA9D9B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 bwMode="auto">
          <a:xfrm>
            <a:off x="4941888" y="33338"/>
            <a:ext cx="4064000" cy="423862"/>
          </a:xfrm>
          <a:prstGeom prst="rect">
            <a:avLst/>
          </a:prstGeom>
          <a:noFill/>
          <a:ln>
            <a:noFill/>
          </a:ln>
          <a:extLst/>
        </p:spPr>
        <p:txBody>
          <a:bodyPr lIns="79960" tIns="39982" rIns="79960" bIns="39982"/>
          <a:lstStyle>
            <a:lvl1pPr marL="341313" indent="-341313" algn="l" defTabSz="9128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28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52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43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34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25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charset="0"/>
              <a:buNone/>
              <a:defRPr/>
            </a:pPr>
            <a:r>
              <a:rPr lang="en-ZA" sz="1400" b="1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Institute for NanoEngineering Research</a:t>
            </a:r>
          </a:p>
          <a:p>
            <a:pPr marL="0" indent="0" algn="r">
              <a:buFont typeface="Arial" charset="0"/>
              <a:buNone/>
              <a:defRPr/>
            </a:pPr>
            <a:r>
              <a:rPr lang="en-ZA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Tshwane University of Technology</a:t>
            </a:r>
            <a:endParaRPr lang="en-ZA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33338"/>
            <a:ext cx="26416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1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03" r:id="rId1"/>
    <p:sldLayoutId id="2147487604" r:id="rId2"/>
    <p:sldLayoutId id="2147487605" r:id="rId3"/>
    <p:sldLayoutId id="2147487606" r:id="rId4"/>
    <p:sldLayoutId id="2147487607" r:id="rId5"/>
    <p:sldLayoutId id="214748760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92163" rtl="0" eaLnBrk="0" fontAlgn="base" hangingPunct="0">
        <a:spcBef>
          <a:spcPct val="0"/>
        </a:spcBef>
        <a:spcAft>
          <a:spcPct val="0"/>
        </a:spcAft>
        <a:defRPr sz="3500" b="1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defTabSz="792163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792163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792163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792163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399815" algn="ctr" defTabSz="798244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799627" algn="ctr" defTabSz="798244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199452" algn="ctr" defTabSz="798244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599269" algn="ctr" defTabSz="798244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2100" indent="-292100" algn="l" defTabSz="792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641350" indent="-241300" algn="l" defTabSz="792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90600" indent="-190500" algn="l" defTabSz="792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92238" indent="-190500" algn="l" defTabSz="792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790700" indent="-190500" algn="l" defTabSz="792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198955" indent="-199902" algn="l" defTabSz="79961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98764" indent="-199902" algn="l" defTabSz="79961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98574" indent="-199902" algn="l" defTabSz="79961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98384" indent="-199902" algn="l" defTabSz="79961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96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808" algn="l" defTabSz="7996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9615" algn="l" defTabSz="7996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428" algn="l" defTabSz="7996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37" algn="l" defTabSz="7996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9050" algn="l" defTabSz="7996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8860" algn="l" defTabSz="7996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8672" algn="l" defTabSz="7996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8478" algn="l" defTabSz="7996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0" descr="b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"/>
            <a:ext cx="9144000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re 1"/>
          <p:cNvSpPr txBox="1">
            <a:spLocks/>
          </p:cNvSpPr>
          <p:nvPr/>
        </p:nvSpPr>
        <p:spPr bwMode="auto">
          <a:xfrm>
            <a:off x="458788" y="107950"/>
            <a:ext cx="82296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fr-FR" sz="2200" b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9940" name="Picture 10" descr="b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5038"/>
            <a:ext cx="9144000" cy="1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Image 7" descr="mecachromeCodeCouleurM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126163"/>
            <a:ext cx="3455988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ZoneTexte 8"/>
          <p:cNvSpPr txBox="1">
            <a:spLocks noChangeArrowheads="1"/>
          </p:cNvSpPr>
          <p:nvPr/>
        </p:nvSpPr>
        <p:spPr bwMode="auto">
          <a:xfrm>
            <a:off x="8567738" y="6457950"/>
            <a:ext cx="46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D154908E-BCF6-0D47-8C57-94F9F205103C}" type="slidenum">
              <a:rPr lang="fr-FR" sz="1000" smtClean="0">
                <a:solidFill>
                  <a:prstClr val="black"/>
                </a:solidFill>
              </a:rPr>
              <a:pPr eaLnBrk="1" hangingPunct="1">
                <a:defRPr/>
              </a:pPr>
              <a:t>‹#›</a:t>
            </a:fld>
            <a:endParaRPr lang="fr-FR" sz="1000" smtClean="0">
              <a:solidFill>
                <a:prstClr val="black"/>
              </a:solidFill>
            </a:endParaRPr>
          </a:p>
          <a:p>
            <a:pPr eaLnBrk="1" hangingPunct="1">
              <a:defRPr/>
            </a:pPr>
            <a:endParaRPr lang="fr-FR" sz="1000" smtClean="0">
              <a:solidFill>
                <a:prstClr val="black"/>
              </a:solidFill>
            </a:endParaRPr>
          </a:p>
        </p:txBody>
      </p:sp>
      <p:pic>
        <p:nvPicPr>
          <p:cNvPr id="39943" name="Image 10" descr="mecachrom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137275"/>
            <a:ext cx="3454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9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6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olubambi@uj.ac.z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olubambi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600200"/>
            <a:ext cx="91440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lIns="80088" tIns="40045" rIns="80088" bIns="40045"/>
          <a:lstStyle/>
          <a:p>
            <a:pPr algn="ctr" defTabSz="913755" eaLnBrk="0" hangingPunct="0">
              <a:defRPr/>
            </a:pPr>
            <a:r>
              <a:rPr lang="en-GB" sz="4800" b="1" cap="al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African network on </a:t>
            </a:r>
            <a:r>
              <a:rPr lang="en-GB" sz="4800" b="1" cap="al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Tribocorrosion</a:t>
            </a:r>
            <a:endParaRPr lang="en-US" sz="48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81200" y="4953000"/>
            <a:ext cx="45855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lIns="80088" tIns="40045" rIns="80088" bIns="40045"/>
          <a:lstStyle/>
          <a:p>
            <a:pPr algn="ctr" defTabSz="913755" eaLnBrk="0" hangingPunct="0">
              <a:defRPr/>
            </a:pPr>
            <a:r>
              <a:rPr lang="en-GB" b="1" dirty="0" smtClean="0">
                <a:latin typeface="Arial"/>
                <a:cs typeface="Arial"/>
              </a:rPr>
              <a:t>Professor Peter A </a:t>
            </a:r>
            <a:r>
              <a:rPr lang="en-GB" b="1" cap="all" dirty="0" err="1" smtClean="0">
                <a:latin typeface="Arial"/>
                <a:cs typeface="Arial"/>
              </a:rPr>
              <a:t>olubambi</a:t>
            </a:r>
            <a:r>
              <a:rPr lang="en-GB" b="1" cap="all" dirty="0" smtClean="0">
                <a:latin typeface="Arial"/>
                <a:cs typeface="Arial"/>
              </a:rPr>
              <a:t> </a:t>
            </a:r>
            <a:endParaRPr lang="en-GB" b="1" cap="all" dirty="0">
              <a:latin typeface="Arial"/>
              <a:cs typeface="Arial"/>
            </a:endParaRPr>
          </a:p>
          <a:p>
            <a:pPr algn="ctr" defTabSz="913755" eaLnBrk="0" hangingPunct="0">
              <a:defRPr/>
            </a:pPr>
            <a:r>
              <a:rPr lang="en-GB" sz="1600" b="1" dirty="0" smtClean="0">
                <a:latin typeface="Arial"/>
                <a:cs typeface="Arial"/>
              </a:rPr>
              <a:t>Department of Chemical Engineering</a:t>
            </a:r>
          </a:p>
          <a:p>
            <a:pPr algn="ctr" defTabSz="913755" eaLnBrk="0" hangingPunct="0">
              <a:defRPr/>
            </a:pPr>
            <a:r>
              <a:rPr lang="en-GB" sz="1600" b="1" dirty="0" smtClean="0">
                <a:latin typeface="Arial"/>
                <a:cs typeface="Arial"/>
              </a:rPr>
              <a:t>University of Johannesburg, South Africa</a:t>
            </a:r>
          </a:p>
          <a:p>
            <a:pPr algn="ctr" defTabSz="913755" eaLnBrk="0" hangingPunct="0">
              <a:defRPr/>
            </a:pPr>
            <a:r>
              <a:rPr lang="en-GB" sz="1600" b="1" dirty="0" smtClean="0">
                <a:latin typeface="Arial"/>
                <a:cs typeface="Arial"/>
                <a:hlinkClick r:id="rId3"/>
              </a:rPr>
              <a:t>polubambi@uj.ac.za</a:t>
            </a:r>
            <a:r>
              <a:rPr lang="en-GB" sz="1600" b="1" dirty="0" smtClean="0">
                <a:latin typeface="Arial"/>
                <a:cs typeface="Arial"/>
              </a:rPr>
              <a:t>; </a:t>
            </a:r>
            <a:r>
              <a:rPr lang="en-GB" sz="1600" b="1" dirty="0" smtClean="0">
                <a:latin typeface="Arial"/>
                <a:cs typeface="Arial"/>
                <a:hlinkClick r:id="rId4"/>
              </a:rPr>
              <a:t>polubambi@gmail.com</a:t>
            </a:r>
            <a:r>
              <a:rPr lang="en-GB" sz="1600" b="1" dirty="0" smtClean="0">
                <a:latin typeface="Arial"/>
                <a:cs typeface="Arial"/>
              </a:rPr>
              <a:t> </a:t>
            </a:r>
          </a:p>
          <a:p>
            <a:pPr algn="ctr" defTabSz="913755" eaLnBrk="0" hangingPunct="0">
              <a:defRPr/>
            </a:pPr>
            <a:endParaRPr lang="en-GB" b="1" cap="all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83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10276" b="7368"/>
          <a:stretch/>
        </p:blipFill>
        <p:spPr>
          <a:xfrm>
            <a:off x="1882814" y="152400"/>
            <a:ext cx="5181600" cy="57938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75CC6-D884-6A4F-9439-D77BD07938E0}" type="slidenum">
              <a:rPr lang="en-ZA" sz="1200" smtClean="0"/>
              <a:pPr>
                <a:defRPr/>
              </a:pPr>
              <a:t>2</a:t>
            </a:fld>
            <a:endParaRPr lang="en-ZA" sz="1200"/>
          </a:p>
        </p:txBody>
      </p:sp>
      <p:sp>
        <p:nvSpPr>
          <p:cNvPr id="18" name="Right Arrow 17"/>
          <p:cNvSpPr/>
          <p:nvPr/>
        </p:nvSpPr>
        <p:spPr>
          <a:xfrm rot="19625896" flipV="1">
            <a:off x="1665307" y="3129306"/>
            <a:ext cx="1524000" cy="12860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Right Arrow 18"/>
          <p:cNvSpPr/>
          <p:nvPr/>
        </p:nvSpPr>
        <p:spPr>
          <a:xfrm rot="20333702">
            <a:off x="4067752" y="5157642"/>
            <a:ext cx="656951" cy="138941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0" name="Right Arrow 19"/>
          <p:cNvSpPr/>
          <p:nvPr/>
        </p:nvSpPr>
        <p:spPr>
          <a:xfrm>
            <a:off x="3962400" y="4724400"/>
            <a:ext cx="1273214" cy="15240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Right Arrow 20"/>
          <p:cNvSpPr/>
          <p:nvPr/>
        </p:nvSpPr>
        <p:spPr>
          <a:xfrm rot="19420810">
            <a:off x="4598537" y="5794389"/>
            <a:ext cx="477160" cy="159189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2" name="Right Arrow 21"/>
          <p:cNvSpPr/>
          <p:nvPr/>
        </p:nvSpPr>
        <p:spPr>
          <a:xfrm rot="10643321">
            <a:off x="5535051" y="4955783"/>
            <a:ext cx="1602080" cy="189419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3" name="Right Arrow 22"/>
          <p:cNvSpPr/>
          <p:nvPr/>
        </p:nvSpPr>
        <p:spPr>
          <a:xfrm rot="11607596" flipV="1">
            <a:off x="5434803" y="5303951"/>
            <a:ext cx="1729036" cy="195107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Right Arrow 23"/>
          <p:cNvSpPr/>
          <p:nvPr/>
        </p:nvSpPr>
        <p:spPr>
          <a:xfrm rot="12613530">
            <a:off x="5393832" y="5584927"/>
            <a:ext cx="1785502" cy="170095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5" name="Right Arrow 24"/>
          <p:cNvSpPr/>
          <p:nvPr/>
        </p:nvSpPr>
        <p:spPr>
          <a:xfrm rot="14242750">
            <a:off x="5212688" y="5535649"/>
            <a:ext cx="838020" cy="170539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Right Arrow 26"/>
          <p:cNvSpPr/>
          <p:nvPr/>
        </p:nvSpPr>
        <p:spPr>
          <a:xfrm rot="1355033" flipV="1">
            <a:off x="1725933" y="2019087"/>
            <a:ext cx="2233475" cy="14854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8" name="Right Arrow 27"/>
          <p:cNvSpPr/>
          <p:nvPr/>
        </p:nvSpPr>
        <p:spPr>
          <a:xfrm rot="592021" flipV="1">
            <a:off x="1775385" y="2305220"/>
            <a:ext cx="2019436" cy="190158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Oval 1"/>
          <p:cNvSpPr/>
          <p:nvPr/>
        </p:nvSpPr>
        <p:spPr>
          <a:xfrm>
            <a:off x="2568614" y="1676400"/>
            <a:ext cx="1905000" cy="1600200"/>
          </a:xfrm>
          <a:prstGeom prst="ellipse">
            <a:avLst/>
          </a:prstGeom>
          <a:noFill/>
          <a:ln w="57150" cmpd="thickThin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9" name="Oval 28"/>
          <p:cNvSpPr/>
          <p:nvPr/>
        </p:nvSpPr>
        <p:spPr>
          <a:xfrm>
            <a:off x="4168814" y="4191000"/>
            <a:ext cx="1905000" cy="1600200"/>
          </a:xfrm>
          <a:prstGeom prst="ellipse">
            <a:avLst/>
          </a:prstGeom>
          <a:noFill/>
          <a:ln w="57150" cmpd="thickThin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Left-Right Arrow 2"/>
          <p:cNvSpPr/>
          <p:nvPr/>
        </p:nvSpPr>
        <p:spPr>
          <a:xfrm rot="3358610">
            <a:off x="2993743" y="3298446"/>
            <a:ext cx="3082713" cy="990600"/>
          </a:xfrm>
          <a:prstGeom prst="leftRightArrow">
            <a:avLst/>
          </a:prstGeom>
          <a:noFill/>
          <a:ln w="7620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TextBox 5"/>
          <p:cNvSpPr txBox="1"/>
          <p:nvPr/>
        </p:nvSpPr>
        <p:spPr>
          <a:xfrm>
            <a:off x="0" y="1143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Federal University of Technology </a:t>
            </a:r>
            <a:r>
              <a:rPr lang="en-US" sz="1200" dirty="0" err="1" smtClean="0"/>
              <a:t>Akure</a:t>
            </a:r>
            <a:r>
              <a:rPr lang="en-US" sz="1200" dirty="0" smtClean="0"/>
              <a:t>, Nigeria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200453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Obafemi</a:t>
            </a:r>
            <a:r>
              <a:rPr lang="en-US" sz="1200" dirty="0" smtClean="0"/>
              <a:t> </a:t>
            </a:r>
            <a:r>
              <a:rPr lang="en-US" sz="1200" dirty="0" err="1" smtClean="0"/>
              <a:t>Awolowo</a:t>
            </a:r>
            <a:r>
              <a:rPr lang="en-US" sz="1200" dirty="0" smtClean="0"/>
              <a:t> University, Ile-Ife, Nigeria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3071336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Kwame </a:t>
            </a:r>
            <a:r>
              <a:rPr lang="en-US" sz="1200" dirty="0" err="1" smtClean="0"/>
              <a:t>Nkruma</a:t>
            </a:r>
            <a:r>
              <a:rPr lang="en-US" sz="1200" dirty="0" smtClean="0"/>
              <a:t> University of Science and Technology, Kumasi, Ghana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7086600" y="4724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Tshwane University of Technology, Pretoria,</a:t>
            </a:r>
          </a:p>
          <a:p>
            <a:r>
              <a:rPr lang="en-US" sz="1200" dirty="0" smtClean="0"/>
              <a:t>South Africa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7086600" y="5334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University of Johannesburg, South Africa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086600" y="573833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University of the Witwatersrand, Johannesburg, South Africa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 rot="891375">
            <a:off x="5531463" y="6161176"/>
            <a:ext cx="2261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Vaal University of Technology, </a:t>
            </a:r>
            <a:r>
              <a:rPr lang="en-US" sz="1200" dirty="0" err="1" smtClean="0"/>
              <a:t>Vanderbijlpark</a:t>
            </a:r>
            <a:r>
              <a:rPr lang="en-US" sz="1200" dirty="0" smtClean="0"/>
              <a:t>, Johannesburg</a:t>
            </a:r>
          </a:p>
          <a:p>
            <a:r>
              <a:rPr lang="en-US" sz="1200" dirty="0" smtClean="0"/>
              <a:t>South Africa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3352800" y="6070293"/>
            <a:ext cx="2261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Nelson Mandela Metropolitan University, Port Elizabeth, </a:t>
            </a:r>
          </a:p>
          <a:p>
            <a:r>
              <a:rPr lang="en-US" sz="1200" dirty="0" smtClean="0"/>
              <a:t>South Africa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2057400" y="5181600"/>
            <a:ext cx="1981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University of Namibia</a:t>
            </a:r>
          </a:p>
          <a:p>
            <a:r>
              <a:rPr lang="en-US" sz="1200" dirty="0" smtClean="0"/>
              <a:t>Namibia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1981200" y="4419600"/>
            <a:ext cx="1981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dirty="0"/>
              <a:t>Botswana International University of Science &amp; Technology, Botswana.</a:t>
            </a:r>
          </a:p>
        </p:txBody>
      </p:sp>
      <p:sp>
        <p:nvSpPr>
          <p:cNvPr id="39" name="Right Arrow 38"/>
          <p:cNvSpPr/>
          <p:nvPr/>
        </p:nvSpPr>
        <p:spPr>
          <a:xfrm rot="10050671">
            <a:off x="5564127" y="4742984"/>
            <a:ext cx="1602080" cy="189419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0" name="TextBox 39"/>
          <p:cNvSpPr txBox="1"/>
          <p:nvPr/>
        </p:nvSpPr>
        <p:spPr>
          <a:xfrm>
            <a:off x="7086600" y="4114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Council for Scientific and Industrial Research, Pretoria, South Africa.</a:t>
            </a:r>
          </a:p>
        </p:txBody>
      </p:sp>
    </p:spTree>
    <p:extLst>
      <p:ext uri="{BB962C8B-B14F-4D97-AF65-F5344CB8AC3E}">
        <p14:creationId xmlns:p14="http://schemas.microsoft.com/office/powerpoint/2010/main" val="34592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" grpId="0" animBg="1"/>
    </p:bldLst>
  </p:timing>
</p:sld>
</file>

<file path=ppt/theme/theme1.xml><?xml version="1.0" encoding="utf-8"?>
<a:theme xmlns:a="http://schemas.openxmlformats.org/drawingml/2006/main" name="2- Présentation - corp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2- Présentation - corp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4955</TotalTime>
  <Words>115</Words>
  <Application>Microsoft Office PowerPoint</Application>
  <PresentationFormat>On-screen Show (4:3)</PresentationFormat>
  <Paragraphs>22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2- Présentation - corps</vt:lpstr>
      <vt:lpstr>3_Office Theme</vt:lpstr>
      <vt:lpstr>1_2- Présentation - corps</vt:lpstr>
      <vt:lpstr>PowerPoint Presentation</vt:lpstr>
      <vt:lpstr>PowerPoint Presentation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Tool for Understanding Structure-Composition-Processing-Property Relationship</dc:title>
  <dc:creator>Valued Acer Customer</dc:creator>
  <cp:lastModifiedBy>Margaret Stack</cp:lastModifiedBy>
  <cp:revision>518</cp:revision>
  <cp:lastPrinted>2014-06-24T14:28:56Z</cp:lastPrinted>
  <dcterms:created xsi:type="dcterms:W3CDTF">2010-08-26T20:22:27Z</dcterms:created>
  <dcterms:modified xsi:type="dcterms:W3CDTF">2016-02-08T17:21:13Z</dcterms:modified>
</cp:coreProperties>
</file>